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8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87F47C-45C6-44C5-B675-454E54BEEB73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A60140-172B-40BF-989E-BE4C4E9A42A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800439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C52082-6C35-44B3-9DE0-BD048B778D4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7075713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BC2983-8F8A-4504-B566-C8AEC5CFAF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4523880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814639-61B7-4775-8243-21775B69E6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10184571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C52082-6C35-44B3-9DE0-BD048B778D4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97551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7F9376-DDB8-4FB9-B3D2-A1FF07A5A67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9340617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572DC0-258E-4F4C-AC92-ECB57EEE46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3511207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559F2-DB0C-4547-92D1-734D4F8DCAE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091639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DA0127-4EDB-456A-8F21-E772698BA7A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893557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6820E4-770E-4EC7-A33F-481AE04DC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330772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F70EE5-F651-4D40-99B0-6218D1EC5F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9405076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EA1035-D123-46C5-A195-61138C331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1325890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7F9376-DDB8-4FB9-B3D2-A1FF07A5A67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51922665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5A792F-94DF-4592-907A-83E0793D18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084122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BC2983-8F8A-4504-B566-C8AEC5CFAF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571890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814639-61B7-4775-8243-21775B69E6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0246139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C52082-6C35-44B3-9DE0-BD048B778D4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6523849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7F9376-DDB8-4FB9-B3D2-A1FF07A5A67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761802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572DC0-258E-4F4C-AC92-ECB57EEE46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4785742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559F2-DB0C-4547-92D1-734D4F8DCAE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3387821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DA0127-4EDB-456A-8F21-E772698BA7A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18052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6820E4-770E-4EC7-A33F-481AE04DC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5146254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F70EE5-F651-4D40-99B0-6218D1EC5F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5721523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572DC0-258E-4F4C-AC92-ECB57EEE46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46005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EA1035-D123-46C5-A195-61138C331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9208001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5A792F-94DF-4592-907A-83E0793D18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873141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BC2983-8F8A-4504-B566-C8AEC5CFAF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478527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814639-61B7-4775-8243-21775B69E6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5105681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C52082-6C35-44B3-9DE0-BD048B778D4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8265801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7F9376-DDB8-4FB9-B3D2-A1FF07A5A67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7764658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572DC0-258E-4F4C-AC92-ECB57EEE46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3656609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559F2-DB0C-4547-92D1-734D4F8DCAE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5540914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DA0127-4EDB-456A-8F21-E772698BA7A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3267909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6820E4-770E-4EC7-A33F-481AE04DC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8130275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559F2-DB0C-4547-92D1-734D4F8DCAE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0439529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F70EE5-F651-4D40-99B0-6218D1EC5F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89098105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EA1035-D123-46C5-A195-61138C331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9109218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5A792F-94DF-4592-907A-83E0793D18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9780626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BC2983-8F8A-4504-B566-C8AEC5CFAF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0220777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814639-61B7-4775-8243-21775B69E6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9999951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C52082-6C35-44B3-9DE0-BD048B778D4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611091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57F9376-DDB8-4FB9-B3D2-A1FF07A5A67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0000483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7B572DC0-258E-4F4C-AC92-ECB57EEE46A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5859181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EB559F2-DB0C-4547-92D1-734D4F8DCAE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7793131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DA0127-4EDB-456A-8F21-E772698BA7A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7845603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0DA0127-4EDB-456A-8F21-E772698BA7A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707619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6820E4-770E-4EC7-A33F-481AE04DC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55380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F70EE5-F651-4D40-99B0-6218D1EC5F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786881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EA1035-D123-46C5-A195-61138C331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05745432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5A792F-94DF-4592-907A-83E0793D18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4084817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A9BC2983-8F8A-4504-B566-C8AEC5CFAF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7677546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8C814639-61B7-4775-8243-21775B69E65C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0346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6820E4-770E-4EC7-A33F-481AE04DC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081750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4F70EE5-F651-4D40-99B0-6218D1EC5F2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58810337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AEA1035-D123-46C5-A195-61138C3314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228329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75A792F-94DF-4592-907A-83E0793D1850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5465031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21977A-468E-4D6C-B662-FE5701FC17CB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06485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21977A-468E-4D6C-B662-FE5701FC17CB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211813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21977A-468E-4D6C-B662-FE5701FC17CB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0289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21977A-468E-4D6C-B662-FE5701FC17CB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29145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921977A-468E-4D6C-B662-FE5701FC17CB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6686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6" name="Picture 10" descr="PPtMasterslideSMtop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Wind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Text Box 8"/>
          <p:cNvSpPr txBox="1">
            <a:spLocks noChangeArrowheads="1"/>
          </p:cNvSpPr>
          <p:nvPr/>
        </p:nvSpPr>
        <p:spPr bwMode="auto">
          <a:xfrm>
            <a:off x="142875" y="6400800"/>
            <a:ext cx="8893175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from The Science Museum.</a:t>
            </a:r>
          </a:p>
        </p:txBody>
      </p:sp>
    </p:spTree>
    <p:extLst>
      <p:ext uri="{BB962C8B-B14F-4D97-AF65-F5344CB8AC3E}">
        <p14:creationId xmlns:p14="http://schemas.microsoft.com/office/powerpoint/2010/main" val="248132611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Electricity is sent via pylons and cables to homes around the country.</a:t>
            </a:r>
            <a:endParaRPr lang="en-US" sz="32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824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99966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Now …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4"/>
            </a:pPr>
            <a:r>
              <a:rPr lang="en-GB" sz="2800"/>
              <a:t>Do exercise 2 on the worksheet: complete the gaps. </a:t>
            </a:r>
          </a:p>
          <a:p>
            <a:pPr marL="609600" indent="-609600">
              <a:buFontTx/>
              <a:buAutoNum type="arabicPeriod" startAt="4"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5.	Do exercise 3 on the worksheet: write the number of the correct sentence next to each picture.</a:t>
            </a:r>
          </a:p>
        </p:txBody>
      </p:sp>
    </p:spTree>
    <p:extLst>
      <p:ext uri="{BB962C8B-B14F-4D97-AF65-F5344CB8AC3E}">
        <p14:creationId xmlns:p14="http://schemas.microsoft.com/office/powerpoint/2010/main" val="1563091871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6.</a:t>
            </a:r>
            <a:r>
              <a:rPr lang="en-US" sz="2800"/>
              <a:t>	</a:t>
            </a:r>
            <a:r>
              <a:rPr lang="en-US" sz="2800" smtClean="0"/>
              <a:t> Give </a:t>
            </a:r>
            <a:r>
              <a:rPr lang="en-US" sz="2800" dirty="0"/>
              <a:t>an oral commentary on </a:t>
            </a:r>
            <a:r>
              <a:rPr lang="en-US" sz="2800" smtClean="0"/>
              <a:t>the </a:t>
            </a:r>
            <a:r>
              <a:rPr lang="en-US" sz="2800" smtClean="0"/>
              <a:t>picture slides</a:t>
            </a:r>
            <a:r>
              <a:rPr lang="en-US" sz="2800" dirty="0" smtClean="0"/>
              <a:t>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13878635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/>
              <a:t>Do exercise 1 on the worksheet: label the diagram.</a:t>
            </a:r>
          </a:p>
          <a:p>
            <a:pPr marL="609600" indent="-609600">
              <a:buFontTx/>
              <a:buAutoNum type="arabicPeriod"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2.	Talk in your group and discuss how wind power generates electricity.</a:t>
            </a:r>
            <a:r>
              <a:rPr lang="en-GB"/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355343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Next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3.	</a:t>
            </a:r>
            <a:r>
              <a:rPr lang="en-GB" sz="2800" dirty="0" smtClean="0"/>
              <a:t>Look at the following picture slides and </a:t>
            </a:r>
            <a:r>
              <a:rPr lang="en-GB" sz="2800" dirty="0"/>
              <a:t>check your answers to exercise 1.</a:t>
            </a:r>
          </a:p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428228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The energy in wind can be harnessed to produce electricity.</a:t>
            </a:r>
            <a:endParaRPr lang="en-US" sz="40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50093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76452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4000" b="1" dirty="0" smtClean="0"/>
              <a:t>As wind blows past the blades, </a:t>
            </a:r>
            <a:endParaRPr lang="en-US" sz="40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1"/>
            <a:ext cx="9144000" cy="51419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61243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s</a:t>
            </a:r>
            <a:r>
              <a:rPr lang="en-US" sz="3600" b="1" dirty="0" smtClean="0"/>
              <a:t>ensors detect the direction of the wind and turn the blades to face it.</a:t>
            </a:r>
            <a:endParaRPr lang="en-US" sz="36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0556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26971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 smtClean="0"/>
              <a:t>The blades rotate around a hub</a:t>
            </a:r>
            <a:endParaRPr lang="en-US" sz="36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484784"/>
            <a:ext cx="9144000" cy="519117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2278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w</a:t>
            </a:r>
            <a:r>
              <a:rPr lang="en-US" sz="3600" b="1" dirty="0" smtClean="0"/>
              <a:t>hich is connected to a shaft inside the head.</a:t>
            </a:r>
            <a:endParaRPr lang="en-US" sz="36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496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753536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b="1" dirty="0" smtClean="0"/>
              <a:t>The rotating shaft powers a generator to convert the energy into electricity.</a:t>
            </a:r>
            <a:endParaRPr lang="en-US" sz="3200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4000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5107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7351347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141</Words>
  <Application>Microsoft Office PowerPoint</Application>
  <PresentationFormat>On-screen Show (4:3)</PresentationFormat>
  <Paragraphs>23</Paragraphs>
  <Slides>12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Default Design</vt:lpstr>
      <vt:lpstr>1_Default Design</vt:lpstr>
      <vt:lpstr>2_Default Design</vt:lpstr>
      <vt:lpstr>3_Default Design</vt:lpstr>
      <vt:lpstr>4_Default Design</vt:lpstr>
      <vt:lpstr>Wind power  </vt:lpstr>
      <vt:lpstr>First …</vt:lpstr>
      <vt:lpstr>Next</vt:lpstr>
      <vt:lpstr>The energy in wind can be harnessed to produce electricity.</vt:lpstr>
      <vt:lpstr>As wind blows past the blades, </vt:lpstr>
      <vt:lpstr>sensors detect the direction of the wind and turn the blades to face it.</vt:lpstr>
      <vt:lpstr>The blades rotate around a hub</vt:lpstr>
      <vt:lpstr>which is connected to a shaft inside the head.</vt:lpstr>
      <vt:lpstr>The rotating shaft powers a generator to convert the energy into electricity.</vt:lpstr>
      <vt:lpstr>Electricity is sent via pylons and cables to homes around the country.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Wind power</dc:title>
  <dc:creator>mpl\</dc:creator>
  <cp:lastModifiedBy>mpl\</cp:lastModifiedBy>
  <cp:revision>3</cp:revision>
  <dcterms:created xsi:type="dcterms:W3CDTF">2018-09-27T15:47:43Z</dcterms:created>
  <dcterms:modified xsi:type="dcterms:W3CDTF">2018-10-01T17:05:34Z</dcterms:modified>
</cp:coreProperties>
</file>