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7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A1BE4-D6CA-4CD8-A6C7-BD552B37918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078AF-A753-4BED-9F68-5205AFEB1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11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09FE5-41E3-449B-9251-1388F3D36854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59868-D709-4CFF-9966-8611E08DA81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650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6BC898-0E48-4956-92F3-B4C15DF158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11223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61023-6061-4A6A-B70E-121189A0E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48858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59868-D709-4CFF-9966-8611E08DA81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5197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B54C2-1E7B-4FA1-A50A-DBA7986E8F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6367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CE9A-8BBD-473C-B18E-6471F1BDE7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80921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61C6-7605-487C-9ECC-DAFBA5946F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5631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3A2C1A-DF7F-4F7C-AD76-92C0C4BA3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7016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0A1059-6BC5-4B2D-838F-2024D49D4D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9271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565324-1EE5-43AB-941F-A0497AF673B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275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CAEC6D-C164-4FEF-A990-0D875069A9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924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B54C2-1E7B-4FA1-A50A-DBA7986E8F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4237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0FEFB-63D2-4860-B184-F0B2D2A9C6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20647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6BC898-0E48-4956-92F3-B4C15DF158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85985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61023-6061-4A6A-B70E-121189A0E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8156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59868-D709-4CFF-9966-8611E08DA81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05311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B54C2-1E7B-4FA1-A50A-DBA7986E8F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58007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CE9A-8BBD-473C-B18E-6471F1BDE7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2683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61C6-7605-487C-9ECC-DAFBA5946F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1867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3A2C1A-DF7F-4F7C-AD76-92C0C4BA3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4418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0A1059-6BC5-4B2D-838F-2024D49D4D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6411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565324-1EE5-43AB-941F-A0497AF673B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653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CE9A-8BBD-473C-B18E-6471F1BDE7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1138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CAEC6D-C164-4FEF-A990-0D875069A9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6056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0FEFB-63D2-4860-B184-F0B2D2A9C6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4654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6BC898-0E48-4956-92F3-B4C15DF158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645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61023-6061-4A6A-B70E-121189A0E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7563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59868-D709-4CFF-9966-8611E08DA81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5393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B54C2-1E7B-4FA1-A50A-DBA7986E8F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2151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CE9A-8BBD-473C-B18E-6471F1BDE7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4675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61C6-7605-487C-9ECC-DAFBA5946F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5802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3A2C1A-DF7F-4F7C-AD76-92C0C4BA3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85658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0A1059-6BC5-4B2D-838F-2024D49D4D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23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61C6-7605-487C-9ECC-DAFBA5946F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2556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565324-1EE5-43AB-941F-A0497AF673B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1806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CAEC6D-C164-4FEF-A990-0D875069A9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3153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0FEFB-63D2-4860-B184-F0B2D2A9C6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02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6BC898-0E48-4956-92F3-B4C15DF158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85971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61023-6061-4A6A-B70E-121189A0E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27473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859868-D709-4CFF-9966-8611E08DA81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69149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B54C2-1E7B-4FA1-A50A-DBA7986E8F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2924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CE9A-8BBD-473C-B18E-6471F1BDE7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89091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4761C6-7605-487C-9ECC-DAFBA5946F1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2408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3A2C1A-DF7F-4F7C-AD76-92C0C4BA3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878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3A2C1A-DF7F-4F7C-AD76-92C0C4BA31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188581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0A1059-6BC5-4B2D-838F-2024D49D4D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07852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565324-1EE5-43AB-941F-A0497AF673B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9013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CAEC6D-C164-4FEF-A990-0D875069A9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8456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0FEFB-63D2-4860-B184-F0B2D2A9C6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1003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6BC898-0E48-4956-92F3-B4C15DF158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5665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61023-6061-4A6A-B70E-121189A0EE0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973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0A1059-6BC5-4B2D-838F-2024D49D4D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300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565324-1EE5-43AB-941F-A0497AF673B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3031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CAEC6D-C164-4FEF-A990-0D875069A9D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1448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0FEFB-63D2-4860-B184-F0B2D2A9C6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74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587A0F-500F-4BA7-8404-A3D09867131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18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587A0F-500F-4BA7-8404-A3D09867131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67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587A0F-500F-4BA7-8404-A3D09867131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8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587A0F-500F-4BA7-8404-A3D09867131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6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587A0F-500F-4BA7-8404-A3D09867131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4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Hydro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 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39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4.</a:t>
            </a:r>
            <a:r>
              <a:rPr lang="en-GB"/>
              <a:t>	</a:t>
            </a:r>
            <a:r>
              <a:rPr lang="en-GB" sz="2800"/>
              <a:t>Do exercise 3 on the worksheet: complete the gaps.</a:t>
            </a:r>
          </a:p>
        </p:txBody>
      </p:sp>
    </p:spTree>
    <p:extLst>
      <p:ext uri="{BB962C8B-B14F-4D97-AF65-F5344CB8AC3E}">
        <p14:creationId xmlns:p14="http://schemas.microsoft.com/office/powerpoint/2010/main" val="1692073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5. Give an oral commentary </a:t>
            </a:r>
            <a:r>
              <a:rPr lang="en-US" sz="2800"/>
              <a:t>on </a:t>
            </a:r>
            <a:r>
              <a:rPr lang="en-US" sz="2800" smtClean="0"/>
              <a:t>the picture slides.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38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label the diagram.</a:t>
            </a:r>
          </a:p>
          <a:p>
            <a:pPr marL="609600" indent="-609600">
              <a:buFontTx/>
              <a:buAutoNum type="arabicPeriod"/>
            </a:pPr>
            <a:endParaRPr lang="en-GB" sz="2800"/>
          </a:p>
          <a:p>
            <a:pPr marL="609600" indent="-609600">
              <a:buFontTx/>
              <a:buAutoNum type="arabicPeriod" startAt="2"/>
            </a:pPr>
            <a:r>
              <a:rPr lang="en-GB" sz="2800"/>
              <a:t>Look at the diagram in exercise 1 and explain how hydro power is produced.</a:t>
            </a:r>
          </a:p>
          <a:p>
            <a:pPr marL="609600" indent="-609600">
              <a:buFontTx/>
              <a:buAutoNum type="arabicPeriod" startAt="2"/>
            </a:pPr>
            <a:endParaRPr lang="en-GB" sz="2800"/>
          </a:p>
          <a:p>
            <a:pPr marL="609600" indent="-609600">
              <a:buFontTx/>
              <a:buAutoNum type="arabicPeriod" startAt="2"/>
            </a:pPr>
            <a:r>
              <a:rPr lang="en-US" sz="2800"/>
              <a:t>Do exercise 2 on the worksheet: read the text and draw four simple diagrams.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44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 dirty="0" smtClean="0"/>
              <a:t>Look at the following picture slides and </a:t>
            </a:r>
            <a:r>
              <a:rPr lang="en-GB" sz="2800" dirty="0"/>
              <a:t>check whether your diagrams were correct.</a:t>
            </a:r>
            <a:r>
              <a:rPr lang="en-GB" dirty="0"/>
              <a:t> 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74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energy in flowing water can be harnessed to produce electricity.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3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Rainwater flows down hills and into a river. It then builds up in a reservoir behind a dam.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799"/>
            <a:ext cx="9144000" cy="505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5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The water is released through a channel in the dam and falls on to a turbine, causing it to turn.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1"/>
            <a:ext cx="9144000" cy="490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63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The turbine is connected to a shaft which, as it turns, drives a generator.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8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89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The generator produces electricity.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89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8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Electricity is sent via pylons and cables to homes around the country.</a:t>
            </a:r>
            <a:endParaRPr lang="en-US" sz="28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9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9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196</Words>
  <Application>Microsoft Office PowerPoint</Application>
  <PresentationFormat>On-screen Show (4:3)</PresentationFormat>
  <Paragraphs>23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Default Design</vt:lpstr>
      <vt:lpstr>1_Default Design</vt:lpstr>
      <vt:lpstr>2_Default Design</vt:lpstr>
      <vt:lpstr>3_Default Design</vt:lpstr>
      <vt:lpstr>4_Default Design</vt:lpstr>
      <vt:lpstr>Hydro power  </vt:lpstr>
      <vt:lpstr>First …</vt:lpstr>
      <vt:lpstr>Next</vt:lpstr>
      <vt:lpstr>The energy in flowing water can be harnessed to produce electricity.</vt:lpstr>
      <vt:lpstr>Rainwater flows down hills and into a river. It then builds up in a reservoir behind a dam.</vt:lpstr>
      <vt:lpstr>The water is released through a channel in the dam and falls on to a turbine, causing it to turn.</vt:lpstr>
      <vt:lpstr>The turbine is connected to a shaft which, as it turns, drives a generator.</vt:lpstr>
      <vt:lpstr>The generator produces electricity.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 power</dc:title>
  <dc:creator>mpl\</dc:creator>
  <cp:lastModifiedBy>mpl\</cp:lastModifiedBy>
  <cp:revision>3</cp:revision>
  <dcterms:created xsi:type="dcterms:W3CDTF">2018-09-27T16:02:42Z</dcterms:created>
  <dcterms:modified xsi:type="dcterms:W3CDTF">2018-10-01T16:56:18Z</dcterms:modified>
</cp:coreProperties>
</file>