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9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60DC7-4572-40AC-9B99-BBF46BE54817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B0782-ADC8-4E20-812D-106CEC236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915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7CBE88-7846-45A5-BD80-A8B64F495F0A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DE93E0-5271-40F9-BA63-43681695CAD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57018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4C42A3-2FCE-45C7-9BD8-43AE40A669F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51929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4275DE-2546-4B51-B25D-518BFDCEDBC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31691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DE93E0-5271-40F9-BA63-43681695CAD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0245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63127F-B3ED-4C8E-9E70-7DA112D4DD2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57458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E4C1FF-8E8E-4A94-B7C3-F8A47CFE6FA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4248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1B5912-D262-43CF-ADBA-5E5DDE7335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92070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64F9B3-034B-46D2-BA1A-49E6DB05326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94262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345D8B-DC0E-40BA-8FE6-348823AE349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7507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F77934-51F5-4481-A88F-F6D076A48C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4197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208AA6-F18B-4E27-8668-FBFB7BC54EB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92312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63127F-B3ED-4C8E-9E70-7DA112D4DD2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22859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4F0BBF-0A02-41E3-9A68-9377EC3B4EF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05702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4C42A3-2FCE-45C7-9BD8-43AE40A669F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87893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4275DE-2546-4B51-B25D-518BFDCEDBC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7784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DE93E0-5271-40F9-BA63-43681695CAD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3400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63127F-B3ED-4C8E-9E70-7DA112D4DD2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55912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E4C1FF-8E8E-4A94-B7C3-F8A47CFE6FA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67525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1B5912-D262-43CF-ADBA-5E5DDE7335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87048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64F9B3-034B-46D2-BA1A-49E6DB05326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86013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345D8B-DC0E-40BA-8FE6-348823AE349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1092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F77934-51F5-4481-A88F-F6D076A48C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8327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E4C1FF-8E8E-4A94-B7C3-F8A47CFE6FA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199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208AA6-F18B-4E27-8668-FBFB7BC54EB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67335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4F0BBF-0A02-41E3-9A68-9377EC3B4EF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71618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4C42A3-2FCE-45C7-9BD8-43AE40A669F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78494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4275DE-2546-4B51-B25D-518BFDCEDBC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19202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DE93E0-5271-40F9-BA63-43681695CAD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63264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63127F-B3ED-4C8E-9E70-7DA112D4DD2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7422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E4C1FF-8E8E-4A94-B7C3-F8A47CFE6FA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08146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1B5912-D262-43CF-ADBA-5E5DDE7335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00852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64F9B3-034B-46D2-BA1A-49E6DB05326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629980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345D8B-DC0E-40BA-8FE6-348823AE349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49414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1B5912-D262-43CF-ADBA-5E5DDE7335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87959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F77934-51F5-4481-A88F-F6D076A48C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83623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208AA6-F18B-4E27-8668-FBFB7BC54EB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209773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4F0BBF-0A02-41E3-9A68-9377EC3B4EF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00504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4C42A3-2FCE-45C7-9BD8-43AE40A669F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94056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4275DE-2546-4B51-B25D-518BFDCEDBC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2855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DE93E0-5271-40F9-BA63-43681695CAD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762274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63127F-B3ED-4C8E-9E70-7DA112D4DD2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41671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E4C1FF-8E8E-4A94-B7C3-F8A47CFE6FA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1512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1B5912-D262-43CF-ADBA-5E5DDE7335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4777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64F9B3-034B-46D2-BA1A-49E6DB05326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90368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64F9B3-034B-46D2-BA1A-49E6DB05326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31983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345D8B-DC0E-40BA-8FE6-348823AE349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6751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F77934-51F5-4481-A88F-F6D076A48C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64727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208AA6-F18B-4E27-8668-FBFB7BC54EB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52837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4F0BBF-0A02-41E3-9A68-9377EC3B4EF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0987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4C42A3-2FCE-45C7-9BD8-43AE40A669F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20866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4275DE-2546-4B51-B25D-518BFDCEDBC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3909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345D8B-DC0E-40BA-8FE6-348823AE349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08105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F77934-51F5-4481-A88F-F6D076A48C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26100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208AA6-F18B-4E27-8668-FBFB7BC54EB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95005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4F0BBF-0A02-41E3-9A68-9377EC3B4EF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57182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C7F8D1-EF13-47CE-AD92-817549347765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69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C7F8D1-EF13-47CE-AD92-817549347765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3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C7F8D1-EF13-47CE-AD92-817549347765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51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C7F8D1-EF13-47CE-AD92-817549347765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3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C7F8D1-EF13-47CE-AD92-817549347765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911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clil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PPtMasterslideSMtopr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Geothermal power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4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2018</a:t>
            </a:r>
            <a:r>
              <a:rPr lang="en-US" sz="1000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en-GB" sz="1000" dirty="0">
                <a:solidFill>
                  <a:srgbClr val="000000"/>
                </a:solidFill>
              </a:rPr>
              <a:t>Animation licensed by The Science Museum. 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92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dirty="0" smtClean="0"/>
              <a:t>After it leaves the turbine the water is pumped back underground to be heated again.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4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497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pPr algn="l"/>
            <a:r>
              <a:rPr lang="en-GB" sz="2800" b="1" dirty="0" smtClean="0"/>
              <a:t>Electricity is sent via pylons and cables to homes around the country.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7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076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Now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/>
              <a:t>3.</a:t>
            </a:r>
            <a:r>
              <a:rPr lang="en-GB"/>
              <a:t>  </a:t>
            </a:r>
            <a:r>
              <a:rPr lang="en-GB" sz="2800"/>
              <a:t>Do exercise 2 on the worksheet: write sentences using the prompts.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75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r>
              <a:rPr lang="en-US"/>
              <a:t/>
            </a:r>
            <a:br>
              <a:rPr lang="en-US"/>
            </a:br>
            <a:r>
              <a:rPr lang="en-US" sz="2800"/>
              <a:t>(for classes working in groups only)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4.	Give an oral commentary on the </a:t>
            </a:r>
            <a:r>
              <a:rPr lang="en-US" sz="2800" smtClean="0"/>
              <a:t>picture slides.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409751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/>
              <a:t>Do exercise 1 on the worksheet: read the text and draw four simple diagrams.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15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GB" sz="2800" dirty="0" smtClean="0"/>
              <a:t>Look at the </a:t>
            </a:r>
            <a:r>
              <a:rPr lang="en-GB" sz="2800" smtClean="0"/>
              <a:t>following </a:t>
            </a:r>
            <a:r>
              <a:rPr lang="en-GB" sz="2800" smtClean="0"/>
              <a:t>picture slides </a:t>
            </a:r>
            <a:r>
              <a:rPr lang="en-GB" sz="2800" dirty="0"/>
              <a:t>and check whether your diagrams were correct.</a:t>
            </a:r>
          </a:p>
          <a:p>
            <a:pPr marL="609600" indent="-60960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4943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b="1" dirty="0" smtClean="0"/>
              <a:t>The energy beneath the Earth’s crust can be harnessed to produce electricity.</a:t>
            </a:r>
            <a:endParaRPr lang="en-GB" sz="32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7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70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b="1" dirty="0" smtClean="0"/>
              <a:t>Rainwater seeps into the ground and flows near molten rocks.</a:t>
            </a:r>
            <a:endParaRPr lang="en-GB" sz="32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20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3786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b="1" dirty="0" smtClean="0"/>
              <a:t>The water draws heat from the rocks and gets so hot it turns into steam.</a:t>
            </a:r>
            <a:endParaRPr lang="en-GB" sz="32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3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690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dirty="0" smtClean="0"/>
              <a:t>Steam is released through wells drilled into the ground and channelled past a turbine.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4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981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dirty="0" smtClean="0"/>
              <a:t>Like all steam turbine generators, the force of the steam is used to turn the turbine blades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9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065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dirty="0"/>
              <a:t>w</a:t>
            </a:r>
            <a:r>
              <a:rPr lang="en-GB" sz="2800" b="1" dirty="0" smtClean="0"/>
              <a:t>hich spin the generator and produce electricity.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5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27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195</Words>
  <Application>Microsoft Office PowerPoint</Application>
  <PresentationFormat>On-screen Show (4:3)</PresentationFormat>
  <Paragraphs>21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Default Design</vt:lpstr>
      <vt:lpstr>1_Default Design</vt:lpstr>
      <vt:lpstr>2_Default Design</vt:lpstr>
      <vt:lpstr>3_Default Design</vt:lpstr>
      <vt:lpstr>4_Default Design</vt:lpstr>
      <vt:lpstr>Geothermal power  </vt:lpstr>
      <vt:lpstr>First …</vt:lpstr>
      <vt:lpstr>Next</vt:lpstr>
      <vt:lpstr>The energy beneath the Earth’s crust can be harnessed to produce electricity.</vt:lpstr>
      <vt:lpstr>Rainwater seeps into the ground and flows near molten rocks.</vt:lpstr>
      <vt:lpstr>The water draws heat from the rocks and gets so hot it turns into steam.</vt:lpstr>
      <vt:lpstr>Steam is released through wells drilled into the ground and channelled past a turbine.</vt:lpstr>
      <vt:lpstr>Like all steam turbine generators, the force of the steam is used to turn the turbine blades</vt:lpstr>
      <vt:lpstr>which spin the generator and produce electricity.</vt:lpstr>
      <vt:lpstr>After it leaves the turbine the water is pumped back underground to be heated again.</vt:lpstr>
      <vt:lpstr>Electricity is sent via pylons and cables to homes around the country.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Geothermal power</dc:title>
  <dc:creator>mpl\</dc:creator>
  <cp:lastModifiedBy>mpl\</cp:lastModifiedBy>
  <cp:revision>4</cp:revision>
  <dcterms:created xsi:type="dcterms:W3CDTF">2018-09-24T16:46:26Z</dcterms:created>
  <dcterms:modified xsi:type="dcterms:W3CDTF">2018-10-02T11:07:22Z</dcterms:modified>
</cp:coreProperties>
</file>