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7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4B397-95AC-4025-8226-F9EC3A7D091A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11010-8548-479E-8398-67BE63E120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637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48239-561D-4201-BFA4-566D3D728722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D23C57-86AE-4257-AE3F-C3DF27DA9F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551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6B73A3-E8D4-49C8-B1B2-31D548562C6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909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396DD1-AF14-4A3F-B426-3282553D04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8014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D23C57-86AE-4257-AE3F-C3DF27DA9F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84039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ACDC65-2ED4-47BC-8229-85ED5F7F471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2952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7D76E0-268F-450F-A235-2EB223E2443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02167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F4307-CAF5-4EC7-9199-4E29F9F980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7832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EED6A5-70F2-4CBD-B4E9-BF9EBC5B50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0141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D451E0-5462-4D22-B2F1-A7684851CE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4313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DDEBCD-6832-4991-9852-F08B22281B8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7531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91D666-5576-4874-A58E-2A9140B362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92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ACDC65-2ED4-47BC-8229-85ED5F7F471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330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1EED8-0E74-4729-BBDE-0DE6D8DF5A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3837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6B73A3-E8D4-49C8-B1B2-31D548562C6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93659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396DD1-AF14-4A3F-B426-3282553D04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5874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D23C57-86AE-4257-AE3F-C3DF27DA9F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82095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ACDC65-2ED4-47BC-8229-85ED5F7F471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26142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7D76E0-268F-450F-A235-2EB223E2443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52096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F4307-CAF5-4EC7-9199-4E29F9F980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11750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EED6A5-70F2-4CBD-B4E9-BF9EBC5B50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3617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D451E0-5462-4D22-B2F1-A7684851CE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49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DDEBCD-6832-4991-9852-F08B22281B8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17544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7D76E0-268F-450F-A235-2EB223E2443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73124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91D666-5576-4874-A58E-2A9140B362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82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1EED8-0E74-4729-BBDE-0DE6D8DF5A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1316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6B73A3-E8D4-49C8-B1B2-31D548562C6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38921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396DD1-AF14-4A3F-B426-3282553D04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6614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D23C57-86AE-4257-AE3F-C3DF27DA9F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6302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ACDC65-2ED4-47BC-8229-85ED5F7F471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5276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7D76E0-268F-450F-A235-2EB223E2443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1625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F4307-CAF5-4EC7-9199-4E29F9F980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3701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EED6A5-70F2-4CBD-B4E9-BF9EBC5B50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6549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D451E0-5462-4D22-B2F1-A7684851CE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992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F4307-CAF5-4EC7-9199-4E29F9F980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4600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DDEBCD-6832-4991-9852-F08B22281B8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060821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91D666-5576-4874-A58E-2A9140B362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014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1EED8-0E74-4729-BBDE-0DE6D8DF5A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2115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6B73A3-E8D4-49C8-B1B2-31D548562C6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25791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396DD1-AF14-4A3F-B426-3282553D04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55262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D23C57-86AE-4257-AE3F-C3DF27DA9F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71571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ACDC65-2ED4-47BC-8229-85ED5F7F471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43462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7D76E0-268F-450F-A235-2EB223E2443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41577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F4307-CAF5-4EC7-9199-4E29F9F980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2969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EED6A5-70F2-4CBD-B4E9-BF9EBC5B50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910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EED6A5-70F2-4CBD-B4E9-BF9EBC5B50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08960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D451E0-5462-4D22-B2F1-A7684851CE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8882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DDEBCD-6832-4991-9852-F08B22281B8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026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91D666-5576-4874-A58E-2A9140B362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3194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1EED8-0E74-4729-BBDE-0DE6D8DF5A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93540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6B73A3-E8D4-49C8-B1B2-31D548562C6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453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396DD1-AF14-4A3F-B426-3282553D04A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969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D451E0-5462-4D22-B2F1-A7684851CE5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1674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DDEBCD-6832-4991-9852-F08B22281B8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186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91D666-5576-4874-A58E-2A9140B362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8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31EED8-0E74-4729-BBDE-0DE6D8DF5A8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18929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436590-2968-4303-ABD1-BE03F51711C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4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436590-2968-4303-ABD1-BE03F51711C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9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436590-2968-4303-ABD1-BE03F51711C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1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436590-2968-4303-ABD1-BE03F51711C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88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436590-2968-4303-ABD1-BE03F51711C1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0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Bug batteries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by The Science Museum.</a:t>
            </a:r>
          </a:p>
        </p:txBody>
      </p:sp>
    </p:spTree>
    <p:extLst>
      <p:ext uri="{BB962C8B-B14F-4D97-AF65-F5344CB8AC3E}">
        <p14:creationId xmlns:p14="http://schemas.microsoft.com/office/powerpoint/2010/main" val="3532098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/>
              <a:t>Do exercise 2 on the worksheet: match the two parts of each sentence.</a:t>
            </a:r>
          </a:p>
          <a:p>
            <a:pPr marL="609600" indent="-609600">
              <a:buFontTx/>
              <a:buNone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4.	Do exercise 3 on the worksheet: write the number of the correct sentence next to each picture.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25323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 </a:t>
            </a:r>
            <a:r>
              <a:rPr lang="en-US" sz="6600" b="1"/>
              <a:t/>
            </a:r>
            <a:br>
              <a:rPr lang="en-US" sz="6600" b="1"/>
            </a:br>
            <a:r>
              <a:rPr lang="en-US" sz="2800"/>
              <a:t>(for classes working in groups only)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5.	Give an oral commentary </a:t>
            </a:r>
            <a:r>
              <a:rPr lang="en-US" sz="2800"/>
              <a:t>on </a:t>
            </a:r>
            <a:r>
              <a:rPr lang="en-US" sz="2800" smtClean="0"/>
              <a:t>the picture slides.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7137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>
                <a:solidFill>
                  <a:schemeClr val="tx2"/>
                </a:solidFill>
              </a:rPr>
              <a:t>Do exercise 1 on the worksheet: label a diagram of a bug battery.</a:t>
            </a:r>
            <a:endParaRPr lang="en-US" sz="28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767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GB" sz="2800" dirty="0" smtClean="0"/>
              <a:t>Look at the following picture slides and </a:t>
            </a:r>
            <a:r>
              <a:rPr lang="en-GB" sz="2800" dirty="0"/>
              <a:t>check if you labelled the diagram correctly.</a:t>
            </a:r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75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Scientists have been working out how to make electricity using a ‘bug battery’.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1"/>
            <a:ext cx="9144000" cy="49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43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Whenever bacteria break down food, electrons inside the bacteria are released.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94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90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But a special chemical called a mediator can enter the bacteria,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7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3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s</a:t>
            </a:r>
            <a:r>
              <a:rPr lang="en-GB" sz="2800" b="1" dirty="0" smtClean="0"/>
              <a:t>teal some electrons and then exit again.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5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00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Once the electrons are outside the bacteria they can be released to travel around a circuit.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1"/>
            <a:ext cx="9144000" cy="503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40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All we need to do now is keep feeding the bacteria and the electricity will keep flowing.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43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170</Words>
  <Application>Microsoft Office PowerPoint</Application>
  <PresentationFormat>On-screen Show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Default Design</vt:lpstr>
      <vt:lpstr>1_Default Design</vt:lpstr>
      <vt:lpstr>2_Default Design</vt:lpstr>
      <vt:lpstr>3_Default Design</vt:lpstr>
      <vt:lpstr>4_Default Design</vt:lpstr>
      <vt:lpstr>Bug batteries  </vt:lpstr>
      <vt:lpstr>First …</vt:lpstr>
      <vt:lpstr>Next</vt:lpstr>
      <vt:lpstr>Scientists have been working out how to make electricity using a ‘bug battery’.</vt:lpstr>
      <vt:lpstr>Whenever bacteria break down food, electrons inside the bacteria are released.</vt:lpstr>
      <vt:lpstr>But a special chemical called a mediator can enter the bacteria,</vt:lpstr>
      <vt:lpstr>steal some electrons and then exit again.</vt:lpstr>
      <vt:lpstr>Once the electrons are outside the bacteria they can be released to travel around a circuit.</vt:lpstr>
      <vt:lpstr>All we need to do now is keep feeding the bacteria and the electricity will keep flowing.</vt:lpstr>
      <vt:lpstr>Now …</vt:lpstr>
      <vt:lpstr>Presentation 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Bug batteries</dc:title>
  <dc:creator>mpl\</dc:creator>
  <cp:lastModifiedBy>mpl\</cp:lastModifiedBy>
  <cp:revision>4</cp:revision>
  <dcterms:created xsi:type="dcterms:W3CDTF">2018-10-01T11:52:16Z</dcterms:created>
  <dcterms:modified xsi:type="dcterms:W3CDTF">2018-10-01T16:28:42Z</dcterms:modified>
</cp:coreProperties>
</file>