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Lst>
  <p:sldIdLst>
    <p:sldId id="257" r:id="rId6"/>
    <p:sldId id="258" r:id="rId7"/>
    <p:sldId id="261" r:id="rId8"/>
    <p:sldId id="262" r:id="rId9"/>
    <p:sldId id="260"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1475C2-FB37-4445-8403-C54BCD7953CF}"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1118340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1475C2-FB37-4445-8403-C54BCD7953CF}"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15503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1475C2-FB37-4445-8403-C54BCD7953CF}"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2323692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9B9769D-E0B1-4A64-ADF0-8615CA68871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9750753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E360C97B-C465-4E7A-A2D8-E679A8EC1BA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2610630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1D4DB13-6CE6-4C7E-B8FD-F08B4B72C17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3451192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3F46CDFC-4754-4B98-9FB5-C6175C11B34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8461633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7C307490-8333-4681-86DC-AC4FF3807D4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1084071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879B698C-3256-48E8-BDC0-600C1B29951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0293017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3D7B3D9E-8FA4-42E6-BEB7-89C688CE2B1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96321380"/>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7BA0C40-90C2-4522-8E3E-CB4A63A4ABD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4354608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1475C2-FB37-4445-8403-C54BCD7953CF}"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1654300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75BC3194-24E1-498D-92B3-C4F166CE2DB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82550973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F7F56BF-9CDA-4D7A-922C-4B01FEF022D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4427522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0260BDD-87DE-45D0-80E7-3D4F443E1A5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217599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9B9769D-E0B1-4A64-ADF0-8615CA68871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218641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E360C97B-C465-4E7A-A2D8-E679A8EC1BA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96261219"/>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1D4DB13-6CE6-4C7E-B8FD-F08B4B72C17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67814395"/>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3F46CDFC-4754-4B98-9FB5-C6175C11B34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57558278"/>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7C307490-8333-4681-86DC-AC4FF3807D4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769151364"/>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879B698C-3256-48E8-BDC0-600C1B29951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0423612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3D7B3D9E-8FA4-42E6-BEB7-89C688CE2B1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66759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1475C2-FB37-4445-8403-C54BCD7953CF}"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9855130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7BA0C40-90C2-4522-8E3E-CB4A63A4ABD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25669551"/>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75BC3194-24E1-498D-92B3-C4F166CE2DB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45838528"/>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F7F56BF-9CDA-4D7A-922C-4B01FEF022D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65627520"/>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0260BDD-87DE-45D0-80E7-3D4F443E1A5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12014113"/>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9B9769D-E0B1-4A64-ADF0-8615CA68871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0925124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E360C97B-C465-4E7A-A2D8-E679A8EC1BA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52723786"/>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1D4DB13-6CE6-4C7E-B8FD-F08B4B72C17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99341232"/>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3F46CDFC-4754-4B98-9FB5-C6175C11B34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8775293"/>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7C307490-8333-4681-86DC-AC4FF3807D4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95355221"/>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879B698C-3256-48E8-BDC0-600C1B29951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7882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1475C2-FB37-4445-8403-C54BCD7953CF}" type="datetimeFigureOut">
              <a:rPr lang="en-GB" smtClean="0"/>
              <a:t>19/09/2018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32544582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3D7B3D9E-8FA4-42E6-BEB7-89C688CE2B1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155104013"/>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7BA0C40-90C2-4522-8E3E-CB4A63A4ABD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86486816"/>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75BC3194-24E1-498D-92B3-C4F166CE2DB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51219723"/>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F7F56BF-9CDA-4D7A-922C-4B01FEF022D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6529140"/>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0260BDD-87DE-45D0-80E7-3D4F443E1A5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27907330"/>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9B9769D-E0B1-4A64-ADF0-8615CA68871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21502113"/>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E360C97B-C465-4E7A-A2D8-E679A8EC1BA7}"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98554128"/>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1D4DB13-6CE6-4C7E-B8FD-F08B4B72C17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93324143"/>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3F46CDFC-4754-4B98-9FB5-C6175C11B34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6281015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7C307490-8333-4681-86DC-AC4FF3807D4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7351111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1475C2-FB37-4445-8403-C54BCD7953CF}" type="datetimeFigureOut">
              <a:rPr lang="en-GB" smtClean="0"/>
              <a:t>19/09/2018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15230549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879B698C-3256-48E8-BDC0-600C1B29951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19454142"/>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3D7B3D9E-8FA4-42E6-BEB7-89C688CE2B13}"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96570438"/>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17BA0C40-90C2-4522-8E3E-CB4A63A4ABDA}"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13366600"/>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75BC3194-24E1-498D-92B3-C4F166CE2DB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02271366"/>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F7F56BF-9CDA-4D7A-922C-4B01FEF022DF}"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196590793"/>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0260BDD-87DE-45D0-80E7-3D4F443E1A5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6261196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1475C2-FB37-4445-8403-C54BCD7953CF}" type="datetimeFigureOut">
              <a:rPr lang="en-GB" smtClean="0"/>
              <a:t>19/09/2018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2063914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1475C2-FB37-4445-8403-C54BCD7953CF}" type="datetimeFigureOut">
              <a:rPr lang="en-GB" smtClean="0"/>
              <a:t>19/09/2018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232660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1475C2-FB37-4445-8403-C54BCD7953CF}" type="datetimeFigureOut">
              <a:rPr lang="en-GB" smtClean="0"/>
              <a:t>19/09/2018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884100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1475C2-FB37-4445-8403-C54BCD7953CF}" type="datetimeFigureOut">
              <a:rPr lang="en-GB" smtClean="0"/>
              <a:t>19/09/2018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2DFC52-8620-42C2-8636-807F3D80C5A3}" type="slidenum">
              <a:rPr lang="en-GB" smtClean="0"/>
              <a:t>‹#›</a:t>
            </a:fld>
            <a:endParaRPr lang="en-GB"/>
          </a:p>
        </p:txBody>
      </p:sp>
    </p:spTree>
    <p:extLst>
      <p:ext uri="{BB962C8B-B14F-4D97-AF65-F5344CB8AC3E}">
        <p14:creationId xmlns:p14="http://schemas.microsoft.com/office/powerpoint/2010/main" val="2788533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1475C2-FB37-4445-8403-C54BCD7953CF}" type="datetimeFigureOut">
              <a:rPr lang="en-GB" smtClean="0"/>
              <a:t>19/09/2018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2DFC52-8620-42C2-8636-807F3D80C5A3}" type="slidenum">
              <a:rPr lang="en-GB" smtClean="0"/>
              <a:t>‹#›</a:t>
            </a:fld>
            <a:endParaRPr lang="en-GB"/>
          </a:p>
        </p:txBody>
      </p:sp>
    </p:spTree>
    <p:extLst>
      <p:ext uri="{BB962C8B-B14F-4D97-AF65-F5344CB8AC3E}">
        <p14:creationId xmlns:p14="http://schemas.microsoft.com/office/powerpoint/2010/main" val="1915258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189C139-E683-4FCC-8910-8730B8D8D23F}"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3189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189C139-E683-4FCC-8910-8730B8D8D23F}"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8935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189C139-E683-4FCC-8910-8730B8D8D23F}"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01398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E189C139-E683-4FCC-8910-8730B8D8D23F}" type="slidenum">
              <a:rPr lang="en-GB">
                <a:solidFill>
                  <a:srgbClr val="000000"/>
                </a:solidFill>
              </a:rPr>
              <a:pPr fontAlgn="base">
                <a:spcBef>
                  <a:spcPct val="0"/>
                </a:spcBef>
                <a:spcAft>
                  <a:spcPct val="0"/>
                </a:spcAft>
              </a:pPr>
              <a:t>‹#›</a:t>
            </a:fld>
            <a:endParaRPr lang="en-GB">
              <a:solidFill>
                <a:srgbClr val="000000"/>
              </a:solidFill>
            </a:endParaRPr>
          </a:p>
        </p:txBody>
      </p:sp>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41446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nestopclil.co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endParaRPr lang="bg-BG"/>
          </a:p>
        </p:txBody>
      </p:sp>
      <p:sp>
        <p:nvSpPr>
          <p:cNvPr id="37891" name="Rectangle 3"/>
          <p:cNvSpPr>
            <a:spLocks noGrp="1" noChangeArrowheads="1"/>
          </p:cNvSpPr>
          <p:nvPr>
            <p:ph type="body" idx="1"/>
          </p:nvPr>
        </p:nvSpPr>
        <p:spPr/>
        <p:txBody>
          <a:bodyPr/>
          <a:lstStyle/>
          <a:p>
            <a:endParaRPr lang="bg-BG"/>
          </a:p>
        </p:txBody>
      </p:sp>
      <p:pic>
        <p:nvPicPr>
          <p:cNvPr id="37892" name="Picture 4" descr="PowerPoint Masterslide with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pic>
        <p:nvPicPr>
          <p:cNvPr id="37893" name="Picture 5" descr="PowerPoint Masterslide with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37894" name="Rectangle 6"/>
          <p:cNvSpPr>
            <a:spLocks noChangeArrowheads="1"/>
          </p:cNvSpPr>
          <p:nvPr/>
        </p:nvSpPr>
        <p:spPr bwMode="auto">
          <a:xfrm>
            <a:off x="685800" y="2130425"/>
            <a:ext cx="77724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sz="5400" b="1">
                <a:solidFill>
                  <a:schemeClr val="tx2"/>
                </a:solidFill>
              </a:rPr>
              <a:t>Environment</a:t>
            </a:r>
            <a:br>
              <a:rPr lang="en-US" sz="5400" b="1">
                <a:solidFill>
                  <a:schemeClr val="tx2"/>
                </a:solidFill>
              </a:rPr>
            </a:br>
            <a:r>
              <a:rPr lang="en-US" sz="5400" b="1">
                <a:solidFill>
                  <a:schemeClr val="tx2"/>
                </a:solidFill>
              </a:rPr>
              <a:t>(acid rain)</a:t>
            </a:r>
            <a:endParaRPr lang="en-GB" sz="5400" b="1">
              <a:solidFill>
                <a:srgbClr val="009999"/>
              </a:solidFill>
            </a:endParaRPr>
          </a:p>
        </p:txBody>
      </p:sp>
      <p:sp>
        <p:nvSpPr>
          <p:cNvPr id="37895" name="Text Box 7"/>
          <p:cNvSpPr txBox="1">
            <a:spLocks noChangeArrowheads="1"/>
          </p:cNvSpPr>
          <p:nvPr/>
        </p:nvSpPr>
        <p:spPr bwMode="auto">
          <a:xfrm>
            <a:off x="142875" y="6400800"/>
            <a:ext cx="8893175"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sz="1000"/>
              <a:t>This PowerPoint presentation has been downloaded from </a:t>
            </a:r>
            <a:r>
              <a:rPr lang="en-GB" sz="1000">
                <a:hlinkClick r:id="rId3"/>
              </a:rPr>
              <a:t>www.onestopclil.com</a:t>
            </a:r>
            <a:r>
              <a:rPr lang="en-GB" sz="1000"/>
              <a:t>. Presentation written by [Keith Kelly] . </a:t>
            </a:r>
          </a:p>
          <a:p>
            <a:pPr algn="ctr">
              <a:spcBef>
                <a:spcPct val="50000"/>
              </a:spcBef>
            </a:pPr>
            <a:r>
              <a:rPr lang="en-US" sz="1000">
                <a:cs typeface="Arial" charset="0"/>
              </a:rPr>
              <a:t>© Copyright Macmillan Publishers Ltd 2009. </a:t>
            </a:r>
            <a:r>
              <a:rPr lang="en-GB" sz="1000"/>
              <a:t> </a:t>
            </a:r>
            <a:endParaRPr lang="en-US" sz="1000"/>
          </a:p>
          <a:p>
            <a:pPr>
              <a:spcBef>
                <a:spcPct val="50000"/>
              </a:spcBef>
            </a:pPr>
            <a:endParaRPr lang="en-GB" sz="1100"/>
          </a:p>
        </p:txBody>
      </p:sp>
    </p:spTree>
    <p:extLst>
      <p:ext uri="{BB962C8B-B14F-4D97-AF65-F5344CB8AC3E}">
        <p14:creationId xmlns:p14="http://schemas.microsoft.com/office/powerpoint/2010/main" val="1625501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b="1" dirty="0" smtClean="0"/>
              <a:t>To do …</a:t>
            </a:r>
            <a:endParaRPr lang="en-US" b="1" dirty="0"/>
          </a:p>
        </p:txBody>
      </p:sp>
      <p:sp>
        <p:nvSpPr>
          <p:cNvPr id="15363" name="Rectangle 3"/>
          <p:cNvSpPr>
            <a:spLocks noGrp="1" noChangeArrowheads="1"/>
          </p:cNvSpPr>
          <p:nvPr>
            <p:ph type="body" idx="1"/>
          </p:nvPr>
        </p:nvSpPr>
        <p:spPr/>
        <p:txBody>
          <a:bodyPr/>
          <a:lstStyle/>
          <a:p>
            <a:pPr marL="609600" indent="-609600">
              <a:buFontTx/>
              <a:buNone/>
            </a:pPr>
            <a:r>
              <a:rPr lang="en-GB"/>
              <a:t>1. Do exercise 1 on the worksheet: label the diagram.</a:t>
            </a:r>
            <a:endParaRPr lang="en-US"/>
          </a:p>
          <a:p>
            <a:pPr marL="609600" indent="-609600">
              <a:buFontTx/>
              <a:buNone/>
            </a:pPr>
            <a:r>
              <a:rPr lang="en-US"/>
              <a:t>2. </a:t>
            </a:r>
            <a:r>
              <a:rPr lang="en-GB"/>
              <a:t>Do exercise 2 on the worksheet: match the pictures with the correct caption.</a:t>
            </a:r>
          </a:p>
        </p:txBody>
      </p:sp>
    </p:spTree>
    <p:extLst>
      <p:ext uri="{BB962C8B-B14F-4D97-AF65-F5344CB8AC3E}">
        <p14:creationId xmlns:p14="http://schemas.microsoft.com/office/powerpoint/2010/main" val="318205758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430572"/>
            <a:ext cx="8352927" cy="6805041"/>
          </a:xfrm>
        </p:spPr>
      </p:pic>
    </p:spTree>
    <p:extLst>
      <p:ext uri="{BB962C8B-B14F-4D97-AF65-F5344CB8AC3E}">
        <p14:creationId xmlns:p14="http://schemas.microsoft.com/office/powerpoint/2010/main" val="279048005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471904"/>
            <a:ext cx="8424936" cy="5682835"/>
          </a:xfrm>
        </p:spPr>
      </p:pic>
    </p:spTree>
    <p:extLst>
      <p:ext uri="{BB962C8B-B14F-4D97-AF65-F5344CB8AC3E}">
        <p14:creationId xmlns:p14="http://schemas.microsoft.com/office/powerpoint/2010/main" val="62639025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183" y="404665"/>
            <a:ext cx="8690305" cy="5750074"/>
          </a:xfrm>
        </p:spPr>
      </p:pic>
    </p:spTree>
    <p:extLst>
      <p:ext uri="{BB962C8B-B14F-4D97-AF65-F5344CB8AC3E}">
        <p14:creationId xmlns:p14="http://schemas.microsoft.com/office/powerpoint/2010/main" val="406187844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b="1" smtClean="0"/>
              <a:t>Now …</a:t>
            </a:r>
            <a:endParaRPr lang="en-GB" b="1"/>
          </a:p>
        </p:txBody>
      </p:sp>
      <p:sp>
        <p:nvSpPr>
          <p:cNvPr id="32771" name="Rectangle 3"/>
          <p:cNvSpPr>
            <a:spLocks noGrp="1" noChangeArrowheads="1"/>
          </p:cNvSpPr>
          <p:nvPr>
            <p:ph type="body" idx="1"/>
          </p:nvPr>
        </p:nvSpPr>
        <p:spPr/>
        <p:txBody>
          <a:bodyPr/>
          <a:lstStyle/>
          <a:p>
            <a:pPr marL="609600" indent="-609600">
              <a:buFontTx/>
              <a:buNone/>
            </a:pPr>
            <a:r>
              <a:rPr lang="en-GB" sz="2800"/>
              <a:t>4.	Do exercise 3 on the worksheet, match the parts of sentences. </a:t>
            </a:r>
            <a:endParaRPr lang="en-GB"/>
          </a:p>
        </p:txBody>
      </p:sp>
    </p:spTree>
    <p:extLst>
      <p:ext uri="{BB962C8B-B14F-4D97-AF65-F5344CB8AC3E}">
        <p14:creationId xmlns:p14="http://schemas.microsoft.com/office/powerpoint/2010/main" val="4491638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b="1"/>
              <a:t>Presentation</a:t>
            </a:r>
            <a:endParaRPr lang="en-US" sz="2800"/>
          </a:p>
        </p:txBody>
      </p:sp>
      <p:sp>
        <p:nvSpPr>
          <p:cNvPr id="34819" name="Rectangle 3"/>
          <p:cNvSpPr>
            <a:spLocks noGrp="1" noChangeArrowheads="1"/>
          </p:cNvSpPr>
          <p:nvPr>
            <p:ph type="body" idx="1"/>
          </p:nvPr>
        </p:nvSpPr>
        <p:spPr/>
        <p:txBody>
          <a:bodyPr/>
          <a:lstStyle/>
          <a:p>
            <a:pPr>
              <a:buFontTx/>
              <a:buNone/>
            </a:pPr>
            <a:r>
              <a:rPr lang="en-US" sz="2800"/>
              <a:t>5.	 Use the PPT template to practice talking about the environment.  In pairs, take turns, one talks the other listens, then swap roles.  In groups, use the template to help you prepare a presentation on the environment.</a:t>
            </a:r>
          </a:p>
          <a:p>
            <a:endParaRPr lang="en-US"/>
          </a:p>
        </p:txBody>
      </p:sp>
    </p:spTree>
    <p:extLst>
      <p:ext uri="{BB962C8B-B14F-4D97-AF65-F5344CB8AC3E}">
        <p14:creationId xmlns:p14="http://schemas.microsoft.com/office/powerpoint/2010/main" val="138755708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TotalTime>
  <Words>65</Words>
  <Application>Microsoft Office PowerPoint</Application>
  <PresentationFormat>On-screen Show (4:3)</PresentationFormat>
  <Paragraphs>10</Paragraphs>
  <Slides>7</Slides>
  <Notes>0</Notes>
  <HiddenSlides>0</HiddenSlides>
  <MMClips>0</MMClips>
  <ScaleCrop>false</ScaleCrop>
  <HeadingPairs>
    <vt:vector size="4" baseType="variant">
      <vt:variant>
        <vt:lpstr>Theme</vt:lpstr>
      </vt:variant>
      <vt:variant>
        <vt:i4>5</vt:i4>
      </vt:variant>
      <vt:variant>
        <vt:lpstr>Slide Titles</vt:lpstr>
      </vt:variant>
      <vt:variant>
        <vt:i4>7</vt:i4>
      </vt:variant>
    </vt:vector>
  </HeadingPairs>
  <TitlesOfParts>
    <vt:vector size="12" baseType="lpstr">
      <vt:lpstr>Office Theme</vt:lpstr>
      <vt:lpstr>Default Design</vt:lpstr>
      <vt:lpstr>1_Default Design</vt:lpstr>
      <vt:lpstr>2_Default Design</vt:lpstr>
      <vt:lpstr>3_Default Design</vt:lpstr>
      <vt:lpstr>PowerPoint Presentation</vt:lpstr>
      <vt:lpstr>To do …</vt:lpstr>
      <vt:lpstr>PowerPoint Presentation</vt:lpstr>
      <vt:lpstr>PowerPoint Presentation</vt:lpstr>
      <vt:lpstr>PowerPoint Presentation</vt:lpstr>
      <vt:lpstr>Now …</vt:lpstr>
      <vt:lpstr>Presentation</vt:lpstr>
    </vt:vector>
  </TitlesOfParts>
  <Company>Springer-SBM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mpl\</dc:creator>
  <cp:lastModifiedBy>mpl\</cp:lastModifiedBy>
  <cp:revision>4</cp:revision>
  <dcterms:created xsi:type="dcterms:W3CDTF">2018-09-19T16:19:45Z</dcterms:created>
  <dcterms:modified xsi:type="dcterms:W3CDTF">2018-09-19T16:39:52Z</dcterms:modified>
</cp:coreProperties>
</file>