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8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9AC1D-5EED-4087-87C0-E7618C73DA9F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DC2C9-63B8-45D3-A439-5263DC39DD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04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54900-AB19-4F2F-992F-74AFC7350491}" type="slidenum">
              <a:rPr lang="en-GB"/>
              <a:pPr/>
              <a:t>1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24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92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869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EC847-CFDE-44B3-B428-038C913A58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6454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62E81C-8586-4770-8654-E4591C0D75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107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F27549-BC11-44C4-B56A-59EF875344A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7176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91F285-28DC-4A61-9F2E-3C61CB62A17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277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88E03-8333-4F0E-93CE-0416902E82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33403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46DAB0-56DE-4C56-B2ED-4CE1A5B6822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99127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DF7C8-EC13-4B79-926B-71D73DB73AC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5510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8401CB-7629-47BB-A30D-A1B8235F328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7276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4568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EFD2CF-3DEF-4F5D-8AF6-D6BCFD391B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4067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D91B05-764C-4F5D-B486-25ACC2BEDCD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1760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F96576-BDBF-4F19-A6F0-92AB7FE285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681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EC847-CFDE-44B3-B428-038C913A58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42225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62E81C-8586-4770-8654-E4591C0D75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98754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F27549-BC11-44C4-B56A-59EF875344A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9301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91F285-28DC-4A61-9F2E-3C61CB62A17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6464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88E03-8333-4F0E-93CE-0416902E82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7657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46DAB0-56DE-4C56-B2ED-4CE1A5B6822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1714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DF7C8-EC13-4B79-926B-71D73DB73AC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4717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15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8401CB-7629-47BB-A30D-A1B8235F328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8530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EFD2CF-3DEF-4F5D-8AF6-D6BCFD391B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7177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D91B05-764C-4F5D-B486-25ACC2BEDCD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8498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F96576-BDBF-4F19-A6F0-92AB7FE285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9924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EC847-CFDE-44B3-B428-038C913A58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8107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62E81C-8586-4770-8654-E4591C0D75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27147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F27549-BC11-44C4-B56A-59EF875344A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0400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91F285-28DC-4A61-9F2E-3C61CB62A17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9491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88E03-8333-4F0E-93CE-0416902E82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4773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46DAB0-56DE-4C56-B2ED-4CE1A5B6822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91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3909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DF7C8-EC13-4B79-926B-71D73DB73AC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8570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8401CB-7629-47BB-A30D-A1B8235F328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5441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EFD2CF-3DEF-4F5D-8AF6-D6BCFD391B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192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D91B05-764C-4F5D-B486-25ACC2BEDCD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63995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F96576-BDBF-4F19-A6F0-92AB7FE285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30557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EC847-CFDE-44B3-B428-038C913A58E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7507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62E81C-8586-4770-8654-E4591C0D75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281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F27549-BC11-44C4-B56A-59EF875344A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965277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91F285-28DC-4A61-9F2E-3C61CB62A17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1799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88E03-8333-4F0E-93CE-0416902E82D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260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3823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46DAB0-56DE-4C56-B2ED-4CE1A5B6822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9914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DF7C8-EC13-4B79-926B-71D73DB73AC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118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8401CB-7629-47BB-A30D-A1B8235F328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0503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EFD2CF-3DEF-4F5D-8AF6-D6BCFD391B1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070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D91B05-764C-4F5D-B486-25ACC2BEDCD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8911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F96576-BDBF-4F19-A6F0-92AB7FE285B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586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61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49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50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20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B2971-4D8B-4C94-9438-BFC65C5074F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ECB84-096D-42E6-9B62-53A6C9B10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BF5406-4B23-4185-AE19-15B54301E477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1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BF5406-4B23-4185-AE19-15B54301E477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26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BF5406-4B23-4185-AE19-15B54301E477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7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BF5406-4B23-4185-AE19-15B54301E477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625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6600" b="1"/>
              <a:t>Wave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dirty="0"/>
              <a:t>This PowerPoint presentation has been downloaded from </a:t>
            </a:r>
            <a:r>
              <a:rPr lang="en-GB" sz="1000" dirty="0" smtClean="0">
                <a:hlinkClick r:id="rId4"/>
              </a:rPr>
              <a:t>www.onestopenglish.com</a:t>
            </a:r>
            <a:r>
              <a:rPr lang="en-GB" sz="1000" dirty="0"/>
              <a:t>. Presentation written by John Clegg. </a:t>
            </a:r>
          </a:p>
          <a:p>
            <a:pPr algn="ctr">
              <a:spcBef>
                <a:spcPct val="50000"/>
              </a:spcBef>
            </a:pPr>
            <a:r>
              <a:rPr lang="en-US" sz="1000" dirty="0">
                <a:cs typeface="Arial" charset="0"/>
              </a:rPr>
              <a:t>© Copyright </a:t>
            </a:r>
            <a:r>
              <a:rPr lang="en-US" sz="1000" dirty="0" smtClean="0">
                <a:cs typeface="Arial" charset="0"/>
              </a:rPr>
              <a:t>Springer Nature Ltd </a:t>
            </a:r>
            <a:r>
              <a:rPr lang="en-US" sz="1000" dirty="0" smtClean="0">
                <a:cs typeface="Arial" charset="0"/>
              </a:rPr>
              <a:t>2018</a:t>
            </a:r>
            <a:r>
              <a:rPr lang="en-US" sz="1000" dirty="0">
                <a:cs typeface="Arial" charset="0"/>
              </a:rPr>
              <a:t>. </a:t>
            </a:r>
            <a:r>
              <a:rPr lang="en-GB" sz="1000" dirty="0"/>
              <a:t>Animation licensed by The Science Museum.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0244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Electricity is sent via pylons and cables to homes around the country.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28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36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GB" sz="2800" dirty="0"/>
              <a:t>Do exercise 2 on the worksheet: match the two parts of each sentence.</a:t>
            </a:r>
          </a:p>
          <a:p>
            <a:pPr marL="609600" indent="-609600">
              <a:buFontTx/>
              <a:buAutoNum type="arabicPeriod" startAt="4"/>
            </a:pPr>
            <a:endParaRPr lang="en-GB" sz="2800" dirty="0"/>
          </a:p>
          <a:p>
            <a:pPr marL="609600" indent="-609600">
              <a:buFontTx/>
              <a:buNone/>
            </a:pPr>
            <a:r>
              <a:rPr lang="en-GB" sz="2800" dirty="0"/>
              <a:t>5.	Do exercise 3 on the worksheet: write sentences using the prompts.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20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6.	 Give an oral commentary on the </a:t>
            </a:r>
            <a:r>
              <a:rPr lang="en-US" sz="2800" dirty="0" smtClean="0"/>
              <a:t>picture slides.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34526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label the diagram.</a:t>
            </a:r>
          </a:p>
          <a:p>
            <a:pPr marL="609600" indent="-609600">
              <a:buFontTx/>
              <a:buAutoNum type="arabicPeriod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2.	Talk in your group and discuss how wave power generates electricity.</a:t>
            </a:r>
            <a:r>
              <a:rPr lang="en-GB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843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 dirty="0" smtClean="0"/>
              <a:t>Look at the following </a:t>
            </a:r>
            <a:r>
              <a:rPr lang="en-GB" sz="2800" dirty="0" smtClean="0"/>
              <a:t>picture slides </a:t>
            </a:r>
            <a:r>
              <a:rPr lang="en-GB" sz="2800" dirty="0"/>
              <a:t>and check your answers to exercise 1.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57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The energy in waves can be harnessed to produce electricity.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54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76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As waves crash into a chamber on the seashore,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9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96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t</a:t>
            </a:r>
            <a:r>
              <a:rPr lang="en-GB" sz="4000" b="1" dirty="0" smtClean="0"/>
              <a:t>hey drive air into a pipe on the top of a chamber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9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35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The pipe is fitted with a turbine which rotates as the air is forced past it.</a:t>
            </a:r>
            <a:endParaRPr lang="en-GB" sz="32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91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2191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As the waves leaves the chamber, air is sucked back down the pipe, keeping the turbine moving.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2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329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The turbine is connected to a shaft, which powers a generator to convert the energy into electricity.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71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186</Words>
  <Application>Microsoft Office PowerPoint</Application>
  <PresentationFormat>On-screen Show (4:3)</PresentationFormat>
  <Paragraphs>24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Office Theme</vt:lpstr>
      <vt:lpstr>Default Design</vt:lpstr>
      <vt:lpstr>1_Default Design</vt:lpstr>
      <vt:lpstr>2_Default Design</vt:lpstr>
      <vt:lpstr>3_Default Design</vt:lpstr>
      <vt:lpstr>Wave power  </vt:lpstr>
      <vt:lpstr>First …</vt:lpstr>
      <vt:lpstr>Next</vt:lpstr>
      <vt:lpstr>The energy in waves can be harnessed to produce electricity.</vt:lpstr>
      <vt:lpstr>As waves crash into a chamber on the seashore,</vt:lpstr>
      <vt:lpstr>they drive air into a pipe on the top of a chamber</vt:lpstr>
      <vt:lpstr>The pipe is fitted with a turbine which rotates as the air is forced past it.</vt:lpstr>
      <vt:lpstr>As the waves leaves the chamber, air is sucked back down the pipe, keeping the turbine moving.</vt:lpstr>
      <vt:lpstr>The turbine is connected to a shaft, which powers a generator to convert the energy into electricity.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 power</dc:title>
  <dc:creator>mpl\</dc:creator>
  <cp:lastModifiedBy>mpl\</cp:lastModifiedBy>
  <cp:revision>6</cp:revision>
  <dcterms:created xsi:type="dcterms:W3CDTF">2018-09-25T11:29:02Z</dcterms:created>
  <dcterms:modified xsi:type="dcterms:W3CDTF">2018-10-01T17:04:26Z</dcterms:modified>
</cp:coreProperties>
</file>