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</p:sldMasterIdLst>
  <p:notesMasterIdLst>
    <p:notesMasterId r:id="rId20"/>
  </p:notesMasterIdLst>
  <p:sldIdLst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55" autoAdjust="0"/>
    <p:restoredTop sz="94660"/>
  </p:normalViewPr>
  <p:slideViewPr>
    <p:cSldViewPr>
      <p:cViewPr varScale="1">
        <p:scale>
          <a:sx n="107" d="100"/>
          <a:sy n="107" d="100"/>
        </p:scale>
        <p:origin x="-114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FEA3BD-899C-4E0E-8AEA-2856959C0092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5C9262-5A0D-4926-8BC9-388E9ED52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90677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569B7F-46B6-4A6A-8EFC-BCA87342729F}" type="slidenum">
              <a:rPr lang="en-GB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C4DA15D-B3B8-4BC4-B6D7-8BA3ADB7D9D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91312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0DD85F0-3BC3-4104-8602-06937081D4D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847251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FB65321-823D-4A48-9A67-F5238A35D6E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993930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C4DA15D-B3B8-4BC4-B6D7-8BA3ADB7D9D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310027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7E77ABF-11C2-4735-BD48-108414575098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87674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6FB847E-33BB-49C7-9851-6925A932FC4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7087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FC13962-ECF3-4FCB-AE7F-03CF83A8F00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880656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74E105C-BE59-45FA-B8DC-31F8BAF5FA1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9198434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7C05849-F559-49BF-BC4C-49D710CE6BB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504082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7A33C35-20CF-4963-8FA2-4EDF50DB592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270120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15FBEDF-1C59-4767-9EA4-64684E1BC88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50401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7E77ABF-11C2-4735-BD48-108414575098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94870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8E0C94E-EEA2-4638-8226-E3EA1FFACF86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5452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0DD85F0-3BC3-4104-8602-06937081D4D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49609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FB65321-823D-4A48-9A67-F5238A35D6E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551888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C4DA15D-B3B8-4BC4-B6D7-8BA3ADB7D9D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58053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7E77ABF-11C2-4735-BD48-108414575098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4348830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6FB847E-33BB-49C7-9851-6925A932FC4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213603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FC13962-ECF3-4FCB-AE7F-03CF83A8F00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697845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74E105C-BE59-45FA-B8DC-31F8BAF5FA1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625505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7C05849-F559-49BF-BC4C-49D710CE6BB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228357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7A33C35-20CF-4963-8FA2-4EDF50DB592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904971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6FB847E-33BB-49C7-9851-6925A932FC4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931230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15FBEDF-1C59-4767-9EA4-64684E1BC88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607457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8E0C94E-EEA2-4638-8226-E3EA1FFACF86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814304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0DD85F0-3BC3-4104-8602-06937081D4D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6796210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FB65321-823D-4A48-9A67-F5238A35D6E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5520538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C4DA15D-B3B8-4BC4-B6D7-8BA3ADB7D9D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2341761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7E77ABF-11C2-4735-BD48-108414575098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392652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6FB847E-33BB-49C7-9851-6925A932FC4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385535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FC13962-ECF3-4FCB-AE7F-03CF83A8F00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922389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74E105C-BE59-45FA-B8DC-31F8BAF5FA1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898300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7C05849-F559-49BF-BC4C-49D710CE6BB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66424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FC13962-ECF3-4FCB-AE7F-03CF83A8F00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184259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7A33C35-20CF-4963-8FA2-4EDF50DB592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52809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15FBEDF-1C59-4767-9EA4-64684E1BC88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91888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8E0C94E-EEA2-4638-8226-E3EA1FFACF86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5519368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0DD85F0-3BC3-4104-8602-06937081D4D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601618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FB65321-823D-4A48-9A67-F5238A35D6E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388476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C4DA15D-B3B8-4BC4-B6D7-8BA3ADB7D9D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029857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7E77ABF-11C2-4735-BD48-108414575098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595251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6FB847E-33BB-49C7-9851-6925A932FC4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030736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FC13962-ECF3-4FCB-AE7F-03CF83A8F00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4728456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74E105C-BE59-45FA-B8DC-31F8BAF5FA1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36962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74E105C-BE59-45FA-B8DC-31F8BAF5FA1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7500384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7C05849-F559-49BF-BC4C-49D710CE6BB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520681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7A33C35-20CF-4963-8FA2-4EDF50DB592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8283063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15FBEDF-1C59-4767-9EA4-64684E1BC88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590115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8E0C94E-EEA2-4638-8226-E3EA1FFACF86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6324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0DD85F0-3BC3-4104-8602-06937081D4D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145823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FB65321-823D-4A48-9A67-F5238A35D6E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29432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7C05849-F559-49BF-BC4C-49D710CE6BB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79488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7A33C35-20CF-4963-8FA2-4EDF50DB592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92827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15FBEDF-1C59-4767-9EA4-64684E1BC88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0057985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8E0C94E-EEA2-4638-8226-E3EA1FFACF86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20423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46720D4-FA3F-4A5D-AAFF-1C5A86F222D1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284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46720D4-FA3F-4A5D-AAFF-1C5A86F222D1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378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46720D4-FA3F-4A5D-AAFF-1C5A86F222D1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8880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46720D4-FA3F-4A5D-AAFF-1C5A86F222D1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983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46720D4-FA3F-4A5D-AAFF-1C5A86F222D1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68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onestopclil.com/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6" name="Picture 10" descr="PPtMasterslideSMtop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6600" b="1"/>
              <a:t>Nuclear power</a:t>
            </a:r>
            <a:r>
              <a:rPr lang="en-GB" sz="4000"/>
              <a:t> </a:t>
            </a:r>
            <a:r>
              <a:rPr lang="en-GB" sz="6000" b="1">
                <a:solidFill>
                  <a:srgbClr val="009999"/>
                </a:solidFill>
              </a:rPr>
              <a:t/>
            </a:r>
            <a:br>
              <a:rPr lang="en-GB" sz="6000" b="1">
                <a:solidFill>
                  <a:srgbClr val="009999"/>
                </a:solidFill>
              </a:rPr>
            </a:br>
            <a:endParaRPr lang="en-GB" sz="6000" b="1">
              <a:solidFill>
                <a:srgbClr val="009999"/>
              </a:solidFill>
            </a:endParaRP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142875" y="6400800"/>
            <a:ext cx="8893175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GB" sz="1000" dirty="0">
                <a:solidFill>
                  <a:srgbClr val="000000"/>
                </a:solidFill>
              </a:rPr>
              <a:t>This PowerPoint presentation has been downloaded from </a:t>
            </a:r>
            <a:r>
              <a:rPr lang="en-GB" sz="1000" dirty="0" smtClean="0">
                <a:solidFill>
                  <a:srgbClr val="000000"/>
                </a:solidFill>
                <a:hlinkClick r:id="rId4"/>
              </a:rPr>
              <a:t>www.onestopenglish.com</a:t>
            </a:r>
            <a:r>
              <a:rPr lang="en-GB" sz="1000" dirty="0">
                <a:solidFill>
                  <a:srgbClr val="000000"/>
                </a:solidFill>
              </a:rPr>
              <a:t>. Presentation written by John Clegg. 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1000" dirty="0">
                <a:solidFill>
                  <a:srgbClr val="000000"/>
                </a:solidFill>
                <a:cs typeface="Arial" charset="0"/>
              </a:rPr>
              <a:t>© Copyright </a:t>
            </a:r>
            <a:r>
              <a:rPr lang="en-US" sz="1000" dirty="0" smtClean="0">
                <a:solidFill>
                  <a:srgbClr val="000000"/>
                </a:solidFill>
                <a:cs typeface="Arial" charset="0"/>
              </a:rPr>
              <a:t>Springer Nature Ltd </a:t>
            </a:r>
            <a:r>
              <a:rPr lang="en-US" sz="1000" dirty="0" smtClean="0">
                <a:solidFill>
                  <a:srgbClr val="000000"/>
                </a:solidFill>
                <a:cs typeface="Arial" charset="0"/>
              </a:rPr>
              <a:t>2018</a:t>
            </a:r>
            <a:r>
              <a:rPr lang="en-US" sz="1000" dirty="0">
                <a:solidFill>
                  <a:srgbClr val="000000"/>
                </a:solidFill>
                <a:cs typeface="Arial" charset="0"/>
              </a:rPr>
              <a:t>. </a:t>
            </a:r>
            <a:r>
              <a:rPr lang="en-GB" sz="1000" dirty="0">
                <a:solidFill>
                  <a:srgbClr val="000000"/>
                </a:solidFill>
              </a:rPr>
              <a:t>Animation licensed from The Science Museum. </a:t>
            </a:r>
            <a:endParaRPr lang="en-US" sz="1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5213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/>
              <a:t>The energy heats the water and makes steam, which is then used to make turbines spin.</a:t>
            </a:r>
            <a:endParaRPr lang="en-US" sz="2800" b="1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6792"/>
            <a:ext cx="9144000" cy="5134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6794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/>
              <a:t>As the turbines spin they drive generators, which make electricity.</a:t>
            </a:r>
            <a:endParaRPr lang="en-US" sz="2800" b="1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8800"/>
            <a:ext cx="9144000" cy="5080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8048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/>
              <a:t>Electricity is sent via pylons and cables to homes around the country.</a:t>
            </a:r>
            <a:endParaRPr lang="en-US" sz="2800" b="1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8800"/>
            <a:ext cx="9144000" cy="500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5400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Now …</a:t>
            </a:r>
            <a:endParaRPr lang="en-GB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 startAt="3"/>
            </a:pPr>
            <a:r>
              <a:rPr lang="en-GB" sz="2800"/>
              <a:t>Do exercise 2 on the worksheet: write captions under the pictures.</a:t>
            </a:r>
          </a:p>
          <a:p>
            <a:pPr marL="609600" indent="-609600">
              <a:buFontTx/>
              <a:buAutoNum type="arabicPeriod" startAt="3"/>
            </a:pPr>
            <a:endParaRPr lang="en-GB" sz="2800"/>
          </a:p>
          <a:p>
            <a:pPr marL="609600" indent="-609600">
              <a:buFontTx/>
              <a:buNone/>
            </a:pPr>
            <a:r>
              <a:rPr lang="en-GB" sz="2800"/>
              <a:t>4.	Do exercise 3 on the worksheet: complete the gaps.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31050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Presentation</a:t>
            </a:r>
            <a:br>
              <a:rPr lang="en-US" b="1"/>
            </a:br>
            <a:r>
              <a:rPr lang="en-US" sz="2800"/>
              <a:t>(for classes working in groups only)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sz="2800" dirty="0"/>
          </a:p>
          <a:p>
            <a:pPr>
              <a:buFontTx/>
              <a:buNone/>
            </a:pPr>
            <a:r>
              <a:rPr lang="en-US" sz="2800" dirty="0"/>
              <a:t>5. Give an oral commentary on the </a:t>
            </a:r>
            <a:r>
              <a:rPr lang="en-US" sz="2800" smtClean="0"/>
              <a:t>picture slides.</a:t>
            </a:r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41966655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en-US" b="1" dirty="0" smtClean="0"/>
              <a:t>First …</a:t>
            </a:r>
            <a:endParaRPr lang="en-US" b="1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r>
              <a:rPr lang="en-GB" sz="2800"/>
              <a:t>1.	Do exercise 1 on the worksheet: talk about the pictures.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7829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Next</a:t>
            </a:r>
            <a:endParaRPr lang="en-US" b="1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 startAt="2"/>
            </a:pPr>
            <a:r>
              <a:rPr lang="en-GB" sz="2800" dirty="0" smtClean="0"/>
              <a:t>Look at the following picture slides and </a:t>
            </a:r>
            <a:r>
              <a:rPr lang="en-GB" sz="2800" dirty="0"/>
              <a:t>check if your ideas were correct.</a:t>
            </a:r>
          </a:p>
          <a:p>
            <a:pPr marL="609600" indent="-609600"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33140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/>
              <a:t>The energy in uranium can be harnessed to produce electricity.</a:t>
            </a:r>
            <a:endParaRPr lang="en-US" sz="4000" b="1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0808"/>
            <a:ext cx="9144000" cy="5014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6491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Uranium is mined from rocks before being crushed and concentrated</a:t>
            </a:r>
            <a:endParaRPr lang="en-US" sz="3600" b="1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8800"/>
            <a:ext cx="9144000" cy="509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1920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t</a:t>
            </a:r>
            <a:r>
              <a:rPr lang="en-US" sz="3600" b="1" dirty="0" smtClean="0"/>
              <a:t>o make a powder called ‘yellowcake’.</a:t>
            </a:r>
            <a:endParaRPr lang="en-US" sz="3600" b="1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0808"/>
            <a:ext cx="9144000" cy="4977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4179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/>
              <a:t>The yellowcake is taken to a factory where it is turned into nuclear fuel rods.</a:t>
            </a:r>
            <a:endParaRPr lang="en-US" sz="3200" b="1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0808"/>
            <a:ext cx="9144000" cy="4995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2479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/>
              <a:t>At the factory, the nuclear fuel rods are placed under water inside a chamber. </a:t>
            </a:r>
            <a:endParaRPr lang="en-US" sz="3200" b="1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0808"/>
            <a:ext cx="9144000" cy="4982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7595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/>
              <a:t>Uranium atoms inside the rods are split into two smaller atoms and energy is released.</a:t>
            </a:r>
            <a:endParaRPr lang="en-US" sz="2800" b="1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8800"/>
            <a:ext cx="9144000" cy="5071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631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200</Words>
  <Application>Microsoft Office PowerPoint</Application>
  <PresentationFormat>On-screen Show (4:3)</PresentationFormat>
  <Paragraphs>24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Default Design</vt:lpstr>
      <vt:lpstr>1_Default Design</vt:lpstr>
      <vt:lpstr>2_Default Design</vt:lpstr>
      <vt:lpstr>3_Default Design</vt:lpstr>
      <vt:lpstr>4_Default Design</vt:lpstr>
      <vt:lpstr>Nuclear power  </vt:lpstr>
      <vt:lpstr>First …</vt:lpstr>
      <vt:lpstr>Next</vt:lpstr>
      <vt:lpstr>The energy in uranium can be harnessed to produce electricity.</vt:lpstr>
      <vt:lpstr>Uranium is mined from rocks before being crushed and concentrated</vt:lpstr>
      <vt:lpstr>to make a powder called ‘yellowcake’.</vt:lpstr>
      <vt:lpstr>The yellowcake is taken to a factory where it is turned into nuclear fuel rods.</vt:lpstr>
      <vt:lpstr>At the factory, the nuclear fuel rods are placed under water inside a chamber. </vt:lpstr>
      <vt:lpstr>Uranium atoms inside the rods are split into two smaller atoms and energy is released.</vt:lpstr>
      <vt:lpstr>The energy heats the water and makes steam, which is then used to make turbines spin.</vt:lpstr>
      <vt:lpstr>As the turbines spin they drive generators, which make electricity.</vt:lpstr>
      <vt:lpstr>Electricity is sent via pylons and cables to homes around the country.</vt:lpstr>
      <vt:lpstr>Now …</vt:lpstr>
      <vt:lpstr>Presentation (for classes working in groups only)</vt:lpstr>
    </vt:vector>
  </TitlesOfParts>
  <Company>Springer-SBM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Nuclear power</dc:title>
  <dc:creator>mpl\</dc:creator>
  <cp:lastModifiedBy>mpl\</cp:lastModifiedBy>
  <cp:revision>3</cp:revision>
  <dcterms:created xsi:type="dcterms:W3CDTF">2018-09-27T15:26:19Z</dcterms:created>
  <dcterms:modified xsi:type="dcterms:W3CDTF">2018-10-01T16:59:46Z</dcterms:modified>
</cp:coreProperties>
</file>